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B6405-42F9-428B-8288-4A433BFC76C8}" v="457" dt="2022-09-05T10:12:2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E91B6405-42F9-428B-8288-4A433BFC76C8}"/>
    <pc:docChg chg="undo custSel addSld modSld">
      <pc:chgData name="MARKO VLADIĆ" userId="1c1dde17-a2f3-48ca-a904-46cf065694d3" providerId="ADAL" clId="{E91B6405-42F9-428B-8288-4A433BFC76C8}" dt="2022-09-05T10:12:22.998" v="2031" actId="20577"/>
      <pc:docMkLst>
        <pc:docMk/>
      </pc:docMkLst>
      <pc:sldChg chg="modSp mod">
        <pc:chgData name="MARKO VLADIĆ" userId="1c1dde17-a2f3-48ca-a904-46cf065694d3" providerId="ADAL" clId="{E91B6405-42F9-428B-8288-4A433BFC76C8}" dt="2022-09-05T08:36:13.780" v="27" actId="20577"/>
        <pc:sldMkLst>
          <pc:docMk/>
          <pc:sldMk cId="2629853218" sldId="260"/>
        </pc:sldMkLst>
        <pc:spChg chg="mod">
          <ac:chgData name="MARKO VLADIĆ" userId="1c1dde17-a2f3-48ca-a904-46cf065694d3" providerId="ADAL" clId="{E91B6405-42F9-428B-8288-4A433BFC76C8}" dt="2022-09-05T08:36:13.780" v="27" actId="20577"/>
          <ac:spMkLst>
            <pc:docMk/>
            <pc:sldMk cId="2629853218" sldId="260"/>
            <ac:spMk id="2" creationId="{923DA7CB-9939-0242-AD2D-4B922B7D6E26}"/>
          </ac:spMkLst>
        </pc:spChg>
      </pc:sldChg>
      <pc:sldChg chg="addSp modSp mod modAnim">
        <pc:chgData name="MARKO VLADIĆ" userId="1c1dde17-a2f3-48ca-a904-46cf065694d3" providerId="ADAL" clId="{E91B6405-42F9-428B-8288-4A433BFC76C8}" dt="2022-09-05T10:11:31.848" v="2014"/>
        <pc:sldMkLst>
          <pc:docMk/>
          <pc:sldMk cId="2108639493" sldId="262"/>
        </pc:sldMkLst>
        <pc:spChg chg="mod">
          <ac:chgData name="MARKO VLADIĆ" userId="1c1dde17-a2f3-48ca-a904-46cf065694d3" providerId="ADAL" clId="{E91B6405-42F9-428B-8288-4A433BFC76C8}" dt="2022-09-05T10:10:51.188" v="2012" actId="1076"/>
          <ac:spMkLst>
            <pc:docMk/>
            <pc:sldMk cId="2108639493" sldId="262"/>
            <ac:spMk id="2" creationId="{1F6BC504-8EB8-356B-03A5-39CE77C9B5D7}"/>
          </ac:spMkLst>
        </pc:spChg>
        <pc:spChg chg="mod">
          <ac:chgData name="MARKO VLADIĆ" userId="1c1dde17-a2f3-48ca-a904-46cf065694d3" providerId="ADAL" clId="{E91B6405-42F9-428B-8288-4A433BFC76C8}" dt="2022-09-05T09:37:50.818" v="434" actId="1076"/>
          <ac:spMkLst>
            <pc:docMk/>
            <pc:sldMk cId="2108639493" sldId="262"/>
            <ac:spMk id="3" creationId="{5F8AF8DB-B853-0384-F604-400D985307D3}"/>
          </ac:spMkLst>
        </pc:spChg>
        <pc:spChg chg="add mod">
          <ac:chgData name="MARKO VLADIĆ" userId="1c1dde17-a2f3-48ca-a904-46cf065694d3" providerId="ADAL" clId="{E91B6405-42F9-428B-8288-4A433BFC76C8}" dt="2022-09-05T09:37:28.048" v="430" actId="14100"/>
          <ac:spMkLst>
            <pc:docMk/>
            <pc:sldMk cId="2108639493" sldId="262"/>
            <ac:spMk id="6" creationId="{C6B4F756-C106-70DF-D78D-01D5D0091AE4}"/>
          </ac:spMkLst>
        </pc:spChg>
        <pc:spChg chg="add mod">
          <ac:chgData name="MARKO VLADIĆ" userId="1c1dde17-a2f3-48ca-a904-46cf065694d3" providerId="ADAL" clId="{E91B6405-42F9-428B-8288-4A433BFC76C8}" dt="2022-09-05T09:37:47.188" v="433" actId="1076"/>
          <ac:spMkLst>
            <pc:docMk/>
            <pc:sldMk cId="2108639493" sldId="262"/>
            <ac:spMk id="7" creationId="{1A32C491-028D-8B70-A5F5-B6827354F030}"/>
          </ac:spMkLst>
        </pc:spChg>
        <pc:picChg chg="add mod">
          <ac:chgData name="MARKO VLADIĆ" userId="1c1dde17-a2f3-48ca-a904-46cf065694d3" providerId="ADAL" clId="{E91B6405-42F9-428B-8288-4A433BFC76C8}" dt="2022-09-05T10:10:57.499" v="2013" actId="1076"/>
          <ac:picMkLst>
            <pc:docMk/>
            <pc:sldMk cId="2108639493" sldId="262"/>
            <ac:picMk id="5" creationId="{3B1599AC-CC29-EFBB-7943-2426342A1F49}"/>
          </ac:picMkLst>
        </pc:picChg>
      </pc:sldChg>
      <pc:sldChg chg="addSp modSp new mod modAnim">
        <pc:chgData name="MARKO VLADIĆ" userId="1c1dde17-a2f3-48ca-a904-46cf065694d3" providerId="ADAL" clId="{E91B6405-42F9-428B-8288-4A433BFC76C8}" dt="2022-09-05T09:50:37.538" v="928" actId="113"/>
        <pc:sldMkLst>
          <pc:docMk/>
          <pc:sldMk cId="2077214410" sldId="263"/>
        </pc:sldMkLst>
        <pc:spChg chg="mod">
          <ac:chgData name="MARKO VLADIĆ" userId="1c1dde17-a2f3-48ca-a904-46cf065694d3" providerId="ADAL" clId="{E91B6405-42F9-428B-8288-4A433BFC76C8}" dt="2022-09-05T09:50:37.538" v="928" actId="113"/>
          <ac:spMkLst>
            <pc:docMk/>
            <pc:sldMk cId="2077214410" sldId="263"/>
            <ac:spMk id="2" creationId="{665417DB-6AD0-383A-B0E6-59224B3C3BCE}"/>
          </ac:spMkLst>
        </pc:spChg>
        <pc:spChg chg="mod">
          <ac:chgData name="MARKO VLADIĆ" userId="1c1dde17-a2f3-48ca-a904-46cf065694d3" providerId="ADAL" clId="{E91B6405-42F9-428B-8288-4A433BFC76C8}" dt="2022-09-05T09:38:27.713" v="452" actId="20577"/>
          <ac:spMkLst>
            <pc:docMk/>
            <pc:sldMk cId="2077214410" sldId="263"/>
            <ac:spMk id="3" creationId="{080F9F43-26EF-2271-509F-9EB4623BEED6}"/>
          </ac:spMkLst>
        </pc:spChg>
        <pc:spChg chg="add mod">
          <ac:chgData name="MARKO VLADIĆ" userId="1c1dde17-a2f3-48ca-a904-46cf065694d3" providerId="ADAL" clId="{E91B6405-42F9-428B-8288-4A433BFC76C8}" dt="2022-09-05T09:44:36.388" v="742" actId="1076"/>
          <ac:spMkLst>
            <pc:docMk/>
            <pc:sldMk cId="2077214410" sldId="263"/>
            <ac:spMk id="5" creationId="{3F9AF674-4378-CCB5-679C-726DD99FEEEF}"/>
          </ac:spMkLst>
        </pc:spChg>
      </pc:sldChg>
      <pc:sldChg chg="addSp delSp modSp new mod">
        <pc:chgData name="MARKO VLADIĆ" userId="1c1dde17-a2f3-48ca-a904-46cf065694d3" providerId="ADAL" clId="{E91B6405-42F9-428B-8288-4A433BFC76C8}" dt="2022-09-05T09:48:22.469" v="812" actId="14100"/>
        <pc:sldMkLst>
          <pc:docMk/>
          <pc:sldMk cId="115266758" sldId="264"/>
        </pc:sldMkLst>
        <pc:spChg chg="del">
          <ac:chgData name="MARKO VLADIĆ" userId="1c1dde17-a2f3-48ca-a904-46cf065694d3" providerId="ADAL" clId="{E91B6405-42F9-428B-8288-4A433BFC76C8}" dt="2022-09-05T09:44:52.488" v="745" actId="478"/>
          <ac:spMkLst>
            <pc:docMk/>
            <pc:sldMk cId="115266758" sldId="264"/>
            <ac:spMk id="2" creationId="{947863AF-0886-AA43-D949-B1CE3E0415EA}"/>
          </ac:spMkLst>
        </pc:spChg>
        <pc:spChg chg="del">
          <ac:chgData name="MARKO VLADIĆ" userId="1c1dde17-a2f3-48ca-a904-46cf065694d3" providerId="ADAL" clId="{E91B6405-42F9-428B-8288-4A433BFC76C8}" dt="2022-09-05T09:44:54.378" v="746" actId="478"/>
          <ac:spMkLst>
            <pc:docMk/>
            <pc:sldMk cId="115266758" sldId="264"/>
            <ac:spMk id="3" creationId="{C9305DB1-7EAC-38C2-CBC4-A81CF7A857AC}"/>
          </ac:spMkLst>
        </pc:spChg>
        <pc:spChg chg="add mod">
          <ac:chgData name="MARKO VLADIĆ" userId="1c1dde17-a2f3-48ca-a904-46cf065694d3" providerId="ADAL" clId="{E91B6405-42F9-428B-8288-4A433BFC76C8}" dt="2022-09-05T09:47:59.303" v="811" actId="1076"/>
          <ac:spMkLst>
            <pc:docMk/>
            <pc:sldMk cId="115266758" sldId="264"/>
            <ac:spMk id="6" creationId="{DA482F62-38D8-FDAE-B9A6-2E9B29942798}"/>
          </ac:spMkLst>
        </pc:spChg>
        <pc:picChg chg="add del mod">
          <ac:chgData name="MARKO VLADIĆ" userId="1c1dde17-a2f3-48ca-a904-46cf065694d3" providerId="ADAL" clId="{E91B6405-42F9-428B-8288-4A433BFC76C8}" dt="2022-09-05T09:46:58.778" v="800" actId="478"/>
          <ac:picMkLst>
            <pc:docMk/>
            <pc:sldMk cId="115266758" sldId="264"/>
            <ac:picMk id="5" creationId="{CC4C180E-7DB9-E481-BDA6-884E9019FEC5}"/>
          </ac:picMkLst>
        </pc:picChg>
        <pc:picChg chg="add mod">
          <ac:chgData name="MARKO VLADIĆ" userId="1c1dde17-a2f3-48ca-a904-46cf065694d3" providerId="ADAL" clId="{E91B6405-42F9-428B-8288-4A433BFC76C8}" dt="2022-09-05T09:48:22.469" v="812" actId="14100"/>
          <ac:picMkLst>
            <pc:docMk/>
            <pc:sldMk cId="115266758" sldId="264"/>
            <ac:picMk id="8" creationId="{EE914D54-A81B-EF8A-ECA7-C67E42F6B7A6}"/>
          </ac:picMkLst>
        </pc:picChg>
      </pc:sldChg>
      <pc:sldChg chg="addSp modSp new mod">
        <pc:chgData name="MARKO VLADIĆ" userId="1c1dde17-a2f3-48ca-a904-46cf065694d3" providerId="ADAL" clId="{E91B6405-42F9-428B-8288-4A433BFC76C8}" dt="2022-09-05T09:54:05.708" v="1040" actId="114"/>
        <pc:sldMkLst>
          <pc:docMk/>
          <pc:sldMk cId="1506927560" sldId="265"/>
        </pc:sldMkLst>
        <pc:spChg chg="mod">
          <ac:chgData name="MARKO VLADIĆ" userId="1c1dde17-a2f3-48ca-a904-46cf065694d3" providerId="ADAL" clId="{E91B6405-42F9-428B-8288-4A433BFC76C8}" dt="2022-09-05T09:54:05.708" v="1040" actId="114"/>
          <ac:spMkLst>
            <pc:docMk/>
            <pc:sldMk cId="1506927560" sldId="265"/>
            <ac:spMk id="2" creationId="{6F803876-BCE5-9170-4053-56D547ED3907}"/>
          </ac:spMkLst>
        </pc:spChg>
        <pc:spChg chg="mod">
          <ac:chgData name="MARKO VLADIĆ" userId="1c1dde17-a2f3-48ca-a904-46cf065694d3" providerId="ADAL" clId="{E91B6405-42F9-428B-8288-4A433BFC76C8}" dt="2022-09-05T09:49:03.458" v="853" actId="20577"/>
          <ac:spMkLst>
            <pc:docMk/>
            <pc:sldMk cId="1506927560" sldId="265"/>
            <ac:spMk id="3" creationId="{21F577EC-9639-0609-29B8-366D6CD2CF02}"/>
          </ac:spMkLst>
        </pc:spChg>
        <pc:picChg chg="add mod">
          <ac:chgData name="MARKO VLADIĆ" userId="1c1dde17-a2f3-48ca-a904-46cf065694d3" providerId="ADAL" clId="{E91B6405-42F9-428B-8288-4A433BFC76C8}" dt="2022-09-05T09:50:15.359" v="919" actId="1076"/>
          <ac:picMkLst>
            <pc:docMk/>
            <pc:sldMk cId="1506927560" sldId="265"/>
            <ac:picMk id="5" creationId="{3D060EB8-3D58-D375-D869-B33FEF5BB9A1}"/>
          </ac:picMkLst>
        </pc:picChg>
      </pc:sldChg>
      <pc:sldChg chg="addSp delSp modSp new mod modAnim">
        <pc:chgData name="MARKO VLADIĆ" userId="1c1dde17-a2f3-48ca-a904-46cf065694d3" providerId="ADAL" clId="{E91B6405-42F9-428B-8288-4A433BFC76C8}" dt="2022-09-05T10:12:22.998" v="2031" actId="20577"/>
        <pc:sldMkLst>
          <pc:docMk/>
          <pc:sldMk cId="1726486889" sldId="266"/>
        </pc:sldMkLst>
        <pc:spChg chg="mod">
          <ac:chgData name="MARKO VLADIĆ" userId="1c1dde17-a2f3-48ca-a904-46cf065694d3" providerId="ADAL" clId="{E91B6405-42F9-428B-8288-4A433BFC76C8}" dt="2022-09-05T10:12:22.998" v="2031" actId="20577"/>
          <ac:spMkLst>
            <pc:docMk/>
            <pc:sldMk cId="1726486889" sldId="266"/>
            <ac:spMk id="2" creationId="{CB56072A-503E-F402-3798-6E024E27E05A}"/>
          </ac:spMkLst>
        </pc:spChg>
        <pc:spChg chg="mod">
          <ac:chgData name="MARKO VLADIĆ" userId="1c1dde17-a2f3-48ca-a904-46cf065694d3" providerId="ADAL" clId="{E91B6405-42F9-428B-8288-4A433BFC76C8}" dt="2022-09-05T09:49:11.768" v="870" actId="20577"/>
          <ac:spMkLst>
            <pc:docMk/>
            <pc:sldMk cId="1726486889" sldId="266"/>
            <ac:spMk id="3" creationId="{E6B82533-8B78-B492-574F-C9AB947BAFFA}"/>
          </ac:spMkLst>
        </pc:spChg>
        <pc:spChg chg="add mod">
          <ac:chgData name="MARKO VLADIĆ" userId="1c1dde17-a2f3-48ca-a904-46cf065694d3" providerId="ADAL" clId="{E91B6405-42F9-428B-8288-4A433BFC76C8}" dt="2022-09-05T09:59:41.488" v="1564" actId="114"/>
          <ac:spMkLst>
            <pc:docMk/>
            <pc:sldMk cId="1726486889" sldId="266"/>
            <ac:spMk id="8" creationId="{4FAD72D7-E2B3-F162-DD82-F625BF6142A0}"/>
          </ac:spMkLst>
        </pc:spChg>
        <pc:spChg chg="add mod">
          <ac:chgData name="MARKO VLADIĆ" userId="1c1dde17-a2f3-48ca-a904-46cf065694d3" providerId="ADAL" clId="{E91B6405-42F9-428B-8288-4A433BFC76C8}" dt="2022-09-05T09:59:38.318" v="1563" actId="114"/>
          <ac:spMkLst>
            <pc:docMk/>
            <pc:sldMk cId="1726486889" sldId="266"/>
            <ac:spMk id="9" creationId="{3E65D21D-8320-9258-D2C3-003600D49B62}"/>
          </ac:spMkLst>
        </pc:spChg>
        <pc:picChg chg="add del mod">
          <ac:chgData name="MARKO VLADIĆ" userId="1c1dde17-a2f3-48ca-a904-46cf065694d3" providerId="ADAL" clId="{E91B6405-42F9-428B-8288-4A433BFC76C8}" dt="2022-09-05T09:55:10.658" v="1044" actId="478"/>
          <ac:picMkLst>
            <pc:docMk/>
            <pc:sldMk cId="1726486889" sldId="266"/>
            <ac:picMk id="5" creationId="{BDBF8A14-D36B-709F-54CF-07A1282DFFD3}"/>
          </ac:picMkLst>
        </pc:picChg>
        <pc:picChg chg="add mod">
          <ac:chgData name="MARKO VLADIĆ" userId="1c1dde17-a2f3-48ca-a904-46cf065694d3" providerId="ADAL" clId="{E91B6405-42F9-428B-8288-4A433BFC76C8}" dt="2022-09-05T09:55:32.328" v="1050" actId="1076"/>
          <ac:picMkLst>
            <pc:docMk/>
            <pc:sldMk cId="1726486889" sldId="266"/>
            <ac:picMk id="7" creationId="{3828A8D0-F907-F0C3-4E4E-99A55137423E}"/>
          </ac:picMkLst>
        </pc:picChg>
      </pc:sldChg>
      <pc:sldChg chg="addSp delSp modSp new mod modAnim">
        <pc:chgData name="MARKO VLADIĆ" userId="1c1dde17-a2f3-48ca-a904-46cf065694d3" providerId="ADAL" clId="{E91B6405-42F9-428B-8288-4A433BFC76C8}" dt="2022-09-05T10:09:32.909" v="2002" actId="20577"/>
        <pc:sldMkLst>
          <pc:docMk/>
          <pc:sldMk cId="2388204345" sldId="267"/>
        </pc:sldMkLst>
        <pc:spChg chg="add del mod">
          <ac:chgData name="MARKO VLADIĆ" userId="1c1dde17-a2f3-48ca-a904-46cf065694d3" providerId="ADAL" clId="{E91B6405-42F9-428B-8288-4A433BFC76C8}" dt="2022-09-05T10:09:32.909" v="2002" actId="20577"/>
          <ac:spMkLst>
            <pc:docMk/>
            <pc:sldMk cId="2388204345" sldId="267"/>
            <ac:spMk id="2" creationId="{A31C1134-9708-A63C-6EC6-1A2EAB525821}"/>
          </ac:spMkLst>
        </pc:spChg>
        <pc:spChg chg="mod">
          <ac:chgData name="MARKO VLADIĆ" userId="1c1dde17-a2f3-48ca-a904-46cf065694d3" providerId="ADAL" clId="{E91B6405-42F9-428B-8288-4A433BFC76C8}" dt="2022-09-05T09:49:22.988" v="914" actId="20577"/>
          <ac:spMkLst>
            <pc:docMk/>
            <pc:sldMk cId="2388204345" sldId="267"/>
            <ac:spMk id="3" creationId="{5B17BA64-0418-AC3A-835D-73D0427161C3}"/>
          </ac:spMkLst>
        </pc:spChg>
        <pc:spChg chg="add mod">
          <ac:chgData name="MARKO VLADIĆ" userId="1c1dde17-a2f3-48ca-a904-46cf065694d3" providerId="ADAL" clId="{E91B6405-42F9-428B-8288-4A433BFC76C8}" dt="2022-09-05T10:08:19.892" v="1995" actId="207"/>
          <ac:spMkLst>
            <pc:docMk/>
            <pc:sldMk cId="2388204345" sldId="267"/>
            <ac:spMk id="12" creationId="{A4DF491A-BCBD-9DB0-D2CA-E8F02763EBF1}"/>
          </ac:spMkLst>
        </pc:spChg>
        <pc:spChg chg="add mod">
          <ac:chgData name="MARKO VLADIĆ" userId="1c1dde17-a2f3-48ca-a904-46cf065694d3" providerId="ADAL" clId="{E91B6405-42F9-428B-8288-4A433BFC76C8}" dt="2022-09-05T10:08:34.820" v="1999" actId="1076"/>
          <ac:spMkLst>
            <pc:docMk/>
            <pc:sldMk cId="2388204345" sldId="267"/>
            <ac:spMk id="14" creationId="{10A93A2F-BAAD-5145-D027-B55785F595EB}"/>
          </ac:spMkLst>
        </pc:spChg>
        <pc:picChg chg="add del mod">
          <ac:chgData name="MARKO VLADIĆ" userId="1c1dde17-a2f3-48ca-a904-46cf065694d3" providerId="ADAL" clId="{E91B6405-42F9-428B-8288-4A433BFC76C8}" dt="2022-09-05T10:01:38.578" v="1576" actId="22"/>
          <ac:picMkLst>
            <pc:docMk/>
            <pc:sldMk cId="2388204345" sldId="267"/>
            <ac:picMk id="5" creationId="{ABD44CCC-DB2D-932B-8BDD-3AA8D9CBECF4}"/>
          </ac:picMkLst>
        </pc:picChg>
        <pc:picChg chg="add mod">
          <ac:chgData name="MARKO VLADIĆ" userId="1c1dde17-a2f3-48ca-a904-46cf065694d3" providerId="ADAL" clId="{E91B6405-42F9-428B-8288-4A433BFC76C8}" dt="2022-09-05T10:02:13.985" v="1583" actId="14100"/>
          <ac:picMkLst>
            <pc:docMk/>
            <pc:sldMk cId="2388204345" sldId="267"/>
            <ac:picMk id="7" creationId="{F70124F7-5B86-D373-3F40-5C2BCBF82812}"/>
          </ac:picMkLst>
        </pc:picChg>
        <pc:picChg chg="add del mod">
          <ac:chgData name="MARKO VLADIĆ" userId="1c1dde17-a2f3-48ca-a904-46cf065694d3" providerId="ADAL" clId="{E91B6405-42F9-428B-8288-4A433BFC76C8}" dt="2022-09-05T10:08:25.908" v="1997"/>
          <ac:picMkLst>
            <pc:docMk/>
            <pc:sldMk cId="2388204345" sldId="267"/>
            <ac:picMk id="13" creationId="{60F66B3C-6C1B-FCA0-98B8-59D28269C34A}"/>
          </ac:picMkLst>
        </pc:picChg>
        <pc:cxnChg chg="add mod">
          <ac:chgData name="MARKO VLADIĆ" userId="1c1dde17-a2f3-48ca-a904-46cf065694d3" providerId="ADAL" clId="{E91B6405-42F9-428B-8288-4A433BFC76C8}" dt="2022-09-05T10:06:08.765" v="1901" actId="1582"/>
          <ac:cxnSpMkLst>
            <pc:docMk/>
            <pc:sldMk cId="2388204345" sldId="267"/>
            <ac:cxnSpMk id="9" creationId="{07A9D2C0-D167-F891-BF53-ED7654307219}"/>
          </ac:cxnSpMkLst>
        </pc:cxnChg>
        <pc:cxnChg chg="add mod">
          <ac:chgData name="MARKO VLADIĆ" userId="1c1dde17-a2f3-48ca-a904-46cf065694d3" providerId="ADAL" clId="{E91B6405-42F9-428B-8288-4A433BFC76C8}" dt="2022-09-05T10:06:20.772" v="1904" actId="14100"/>
          <ac:cxnSpMkLst>
            <pc:docMk/>
            <pc:sldMk cId="2388204345" sldId="267"/>
            <ac:cxnSpMk id="10" creationId="{9F389FD9-D458-379A-AE38-9E8A98964C8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ki2zgI88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Mjesno i </a:t>
            </a:r>
            <a:r>
              <a:rPr lang="hr-HR" dirty="0" err="1"/>
              <a:t>pojasno</a:t>
            </a:r>
            <a:r>
              <a:rPr lang="hr-HR" dirty="0"/>
              <a:t> vrijeme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62" y="2779898"/>
            <a:ext cx="10515600" cy="3304640"/>
          </a:xfrm>
        </p:spPr>
        <p:txBody>
          <a:bodyPr/>
          <a:lstStyle/>
          <a:p>
            <a:r>
              <a:rPr lang="hr-HR" dirty="0"/>
              <a:t>Zemlja se okrene za 360° u 24 sata =&gt; 15° za 1 sat </a:t>
            </a:r>
            <a:r>
              <a:rPr lang="hr-HR" i="1" dirty="0"/>
              <a:t>(360/24=15)</a:t>
            </a:r>
          </a:p>
          <a:p>
            <a:r>
              <a:rPr lang="hr-HR" dirty="0"/>
              <a:t>Za prolazak 1° Zemlji je potrebno četiri minute </a:t>
            </a:r>
            <a:r>
              <a:rPr lang="hr-HR" i="1" dirty="0"/>
              <a:t>(60/15=4)</a:t>
            </a:r>
          </a:p>
          <a:p>
            <a:r>
              <a:rPr lang="hr-HR" dirty="0"/>
              <a:t>Na jednom meridijanu/podnevniku u isto vrijeme je podne (npr. sva naselja na početnom meridijanu imaju u isto vrijeme sunce u zenitu)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90697"/>
            <a:ext cx="10515600" cy="770868"/>
          </a:xfrm>
        </p:spPr>
        <p:txBody>
          <a:bodyPr/>
          <a:lstStyle/>
          <a:p>
            <a:r>
              <a:rPr lang="hr-HR" dirty="0"/>
              <a:t>Mjesno vrijeme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1599AC-CC29-EFBB-7943-2426342A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33" y="2161565"/>
            <a:ext cx="7570250" cy="469384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6B4F756-C106-70DF-D78D-01D5D0091AE4}"/>
              </a:ext>
            </a:extLst>
          </p:cNvPr>
          <p:cNvSpPr txBox="1"/>
          <p:nvPr/>
        </p:nvSpPr>
        <p:spPr>
          <a:xfrm>
            <a:off x="9290304" y="1819656"/>
            <a:ext cx="30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A32C491-028D-8B70-A5F5-B6827354F030}"/>
              </a:ext>
            </a:extLst>
          </p:cNvPr>
          <p:cNvSpPr txBox="1"/>
          <p:nvPr/>
        </p:nvSpPr>
        <p:spPr>
          <a:xfrm>
            <a:off x="3844724" y="185444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uiExpand="1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65417DB-6AD0-383A-B0E6-59224B3C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suvremeni način života, posebno promet, uzrokuju potrebu za stvaranjem </a:t>
            </a:r>
            <a:r>
              <a:rPr lang="hr-HR" dirty="0" err="1"/>
              <a:t>pojasnog</a:t>
            </a:r>
            <a:r>
              <a:rPr lang="hr-HR" dirty="0"/>
              <a:t> vremena</a:t>
            </a:r>
          </a:p>
          <a:p>
            <a:r>
              <a:rPr lang="hr-HR" dirty="0"/>
              <a:t>vremenska razlika između dva pojasa sat vremena (15°)</a:t>
            </a:r>
          </a:p>
          <a:p>
            <a:r>
              <a:rPr lang="hr-HR" dirty="0"/>
              <a:t>24 vremenska pojasa, početni u Londonu (</a:t>
            </a:r>
            <a:r>
              <a:rPr lang="hr-HR" b="1" dirty="0"/>
              <a:t>UTC 0</a:t>
            </a:r>
            <a:r>
              <a:rPr lang="hr-HR" dirty="0"/>
              <a:t>)</a:t>
            </a:r>
          </a:p>
          <a:p>
            <a:r>
              <a:rPr lang="hr-HR" dirty="0"/>
              <a:t>granice pojaseva nisu strogo određene podnevnicima nego se prilagođavaju granicama država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80F9F43-26EF-2271-509F-9EB4623B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Pojasno</a:t>
            </a:r>
            <a:r>
              <a:rPr lang="hr-HR" dirty="0"/>
              <a:t> vrijeme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F9AF674-4378-CCB5-679C-726DD99FEEEF}"/>
              </a:ext>
            </a:extLst>
          </p:cNvPr>
          <p:cNvSpPr txBox="1"/>
          <p:nvPr/>
        </p:nvSpPr>
        <p:spPr>
          <a:xfrm>
            <a:off x="7732660" y="1313118"/>
            <a:ext cx="4376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Koja država ima najviše vremenskih zona?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72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DA482F62-38D8-FDAE-B9A6-2E9B29942798}"/>
              </a:ext>
            </a:extLst>
          </p:cNvPr>
          <p:cNvSpPr txBox="1"/>
          <p:nvPr/>
        </p:nvSpPr>
        <p:spPr>
          <a:xfrm>
            <a:off x="10649527" y="5763491"/>
            <a:ext cx="1071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Geografska </a:t>
            </a:r>
          </a:p>
          <a:p>
            <a:r>
              <a:rPr lang="hr-HR" sz="1400" dirty="0"/>
              <a:t>karta </a:t>
            </a:r>
          </a:p>
          <a:p>
            <a:r>
              <a:rPr lang="hr-HR" sz="1400" dirty="0"/>
              <a:t>vremenskih </a:t>
            </a:r>
          </a:p>
          <a:p>
            <a:r>
              <a:rPr lang="hr-HR" sz="1400" dirty="0"/>
              <a:t>pojaseva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E914D54-A81B-EF8A-ECA7-C67E42F6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106"/>
            <a:ext cx="10169236" cy="5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F803876-BCE5-9170-4053-56D547ED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129130" cy="3304640"/>
          </a:xfrm>
        </p:spPr>
        <p:txBody>
          <a:bodyPr/>
          <a:lstStyle/>
          <a:p>
            <a:r>
              <a:rPr lang="hr-HR" dirty="0"/>
              <a:t>UTC +1 ili CET (Central European Time)</a:t>
            </a:r>
          </a:p>
          <a:p>
            <a:pPr marL="0" indent="0">
              <a:buNone/>
            </a:pPr>
            <a:r>
              <a:rPr lang="hr-HR" i="1" dirty="0"/>
              <a:t>Razmisli koje bi još države mogle biti u istoj vremenskoj zoni.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1F577EC-9639-0609-29B8-366D6CD2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Hrvatska i </a:t>
            </a:r>
            <a:r>
              <a:rPr lang="hr-HR" dirty="0" err="1"/>
              <a:t>pojasno</a:t>
            </a:r>
            <a:r>
              <a:rPr lang="hr-HR" dirty="0"/>
              <a:t> vrijeme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060EB8-3D58-D375-D869-B33FEF5B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40" y="3731476"/>
            <a:ext cx="462027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B56072A-503E-F402-3798-6E024E27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5731565" cy="3304640"/>
          </a:xfrm>
        </p:spPr>
        <p:txBody>
          <a:bodyPr>
            <a:normAutofit fontScale="92500" lnSpcReduction="20000"/>
          </a:bodyPr>
          <a:lstStyle/>
          <a:p>
            <a:r>
              <a:rPr lang="hr-HR" i="1" dirty="0"/>
              <a:t>Prisjetite se tko je bio F. Magellan.</a:t>
            </a:r>
          </a:p>
          <a:p>
            <a:r>
              <a:rPr lang="hr-HR" i="1" dirty="0"/>
              <a:t>Članovi njegove ekspedicije vodili su redovito dnevnik, a na povratku su shvatili da su izgubili jedan dan. Kako je to moguće?</a:t>
            </a:r>
          </a:p>
          <a:p>
            <a:r>
              <a:rPr lang="hr-HR" dirty="0"/>
              <a:t>Na konferenciji u </a:t>
            </a:r>
            <a:r>
              <a:rPr lang="hr-HR" dirty="0" err="1"/>
              <a:t>Washigtonu</a:t>
            </a:r>
            <a:r>
              <a:rPr lang="hr-HR" dirty="0"/>
              <a:t> 1884. </a:t>
            </a:r>
            <a:r>
              <a:rPr lang="hr-HR"/>
              <a:t>godine je, </a:t>
            </a:r>
            <a:r>
              <a:rPr lang="hr-HR" dirty="0"/>
              <a:t>uz dogovor da će kroz London ići </a:t>
            </a:r>
            <a:r>
              <a:rPr lang="hr-HR"/>
              <a:t>početni meridijan, </a:t>
            </a:r>
            <a:r>
              <a:rPr lang="hr-HR" dirty="0"/>
              <a:t>dogovoreno i da će se uspostaviti datumska granica na 180° podnevniku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6B82533-8B78-B492-574F-C9AB947B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Datumska granica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828A8D0-F907-F0C3-4E4E-99A55137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13" y="0"/>
            <a:ext cx="2429648" cy="679659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FAD72D7-E2B3-F162-DD82-F625BF6142A0}"/>
              </a:ext>
            </a:extLst>
          </p:cNvPr>
          <p:cNvSpPr txBox="1"/>
          <p:nvPr/>
        </p:nvSpPr>
        <p:spPr>
          <a:xfrm>
            <a:off x="9510130" y="3398296"/>
            <a:ext cx="2516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Prati li datumska granica</a:t>
            </a:r>
          </a:p>
          <a:p>
            <a:r>
              <a:rPr lang="hr-HR" i="1" dirty="0"/>
              <a:t>180° podnevnik </a:t>
            </a:r>
          </a:p>
          <a:p>
            <a:r>
              <a:rPr lang="hr-HR" i="1" dirty="0"/>
              <a:t>u potpunosti?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E65D21D-8320-9258-D2C3-003600D49B62}"/>
              </a:ext>
            </a:extLst>
          </p:cNvPr>
          <p:cNvSpPr txBox="1"/>
          <p:nvPr/>
        </p:nvSpPr>
        <p:spPr>
          <a:xfrm>
            <a:off x="9510130" y="4727476"/>
            <a:ext cx="7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Zašto?</a:t>
            </a:r>
          </a:p>
        </p:txBody>
      </p:sp>
    </p:spTree>
    <p:extLst>
      <p:ext uri="{BB962C8B-B14F-4D97-AF65-F5344CB8AC3E}">
        <p14:creationId xmlns:p14="http://schemas.microsoft.com/office/powerpoint/2010/main" val="17264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31C1134-9708-A63C-6EC6-1A2EAB52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0" y="1698975"/>
            <a:ext cx="3373737" cy="4848129"/>
          </a:xfrm>
        </p:spPr>
        <p:txBody>
          <a:bodyPr>
            <a:normAutofit fontScale="92500"/>
          </a:bodyPr>
          <a:lstStyle/>
          <a:p>
            <a:r>
              <a:rPr lang="hr-HR" sz="2200" i="1" dirty="0"/>
              <a:t>Pronađi na karti Zagreb i Slavonski Brod.</a:t>
            </a:r>
          </a:p>
          <a:p>
            <a:r>
              <a:rPr lang="hr-HR" sz="2200" i="1" dirty="0"/>
              <a:t>Imaju li navedena dva grada isto </a:t>
            </a:r>
            <a:r>
              <a:rPr lang="hr-HR" sz="2200" i="1" dirty="0" err="1"/>
              <a:t>pojasno</a:t>
            </a:r>
            <a:r>
              <a:rPr lang="hr-HR" sz="2200" i="1" dirty="0"/>
              <a:t> vrijeme?</a:t>
            </a:r>
          </a:p>
          <a:p>
            <a:r>
              <a:rPr lang="hr-HR" sz="2200" i="1" dirty="0"/>
              <a:t>Imaju li isto mjesno vrijeme?</a:t>
            </a:r>
          </a:p>
          <a:p>
            <a:r>
              <a:rPr lang="hr-HR" sz="2200" i="1" dirty="0"/>
              <a:t>Na kojim podnevnicima se nalazi navedeni gradovi?</a:t>
            </a:r>
          </a:p>
          <a:p>
            <a:r>
              <a:rPr lang="hr-HR" sz="2200" i="1" dirty="0"/>
              <a:t>Koliko je sati u Slavonskom Brodu prema </a:t>
            </a:r>
            <a:r>
              <a:rPr lang="hr-HR" sz="2200" i="1" dirty="0" err="1"/>
              <a:t>pojasnom</a:t>
            </a:r>
            <a:r>
              <a:rPr lang="hr-HR" sz="2200" i="1" dirty="0"/>
              <a:t> vremenu ako je u Zagrebu 12:00?</a:t>
            </a:r>
          </a:p>
          <a:p>
            <a:r>
              <a:rPr lang="hr-HR" sz="2200" i="1" dirty="0"/>
              <a:t>Koliko je sati u  Zagrebu prema mjesnom vremenu ako je u Slavonskom Brodu 12:00?</a:t>
            </a:r>
          </a:p>
          <a:p>
            <a:endParaRPr lang="hr-HR" sz="20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B17BA64-0418-AC3A-835D-73D04271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Razlika između mjesnog i </a:t>
            </a:r>
            <a:r>
              <a:rPr lang="hr-HR" dirty="0" err="1"/>
              <a:t>pojasnog</a:t>
            </a:r>
            <a:r>
              <a:rPr lang="hr-HR" dirty="0"/>
              <a:t> vremena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70124F7-5B86-D373-3F40-5C2BCBF8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" y="1157580"/>
            <a:ext cx="8300943" cy="5700420"/>
          </a:xfrm>
          <a:prstGeom prst="rect">
            <a:avLst/>
          </a:prstGeom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07A9D2C0-D167-F891-BF53-ED7654307219}"/>
              </a:ext>
            </a:extLst>
          </p:cNvPr>
          <p:cNvCxnSpPr/>
          <p:nvPr/>
        </p:nvCxnSpPr>
        <p:spPr>
          <a:xfrm>
            <a:off x="676656" y="4572000"/>
            <a:ext cx="649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9F389FD9-D458-379A-AE38-9E8A98964C88}"/>
              </a:ext>
            </a:extLst>
          </p:cNvPr>
          <p:cNvCxnSpPr>
            <a:cxnSpLocks/>
          </p:cNvCxnSpPr>
          <p:nvPr/>
        </p:nvCxnSpPr>
        <p:spPr>
          <a:xfrm>
            <a:off x="4486656" y="6416040"/>
            <a:ext cx="944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>
            <a:extLst>
              <a:ext uri="{FF2B5EF4-FFF2-40B4-BE49-F238E27FC236}">
                <a16:creationId xmlns:a16="http://schemas.microsoft.com/office/drawing/2014/main" id="{A4DF491A-BCBD-9DB0-D2CA-E8F02763EBF1}"/>
              </a:ext>
            </a:extLst>
          </p:cNvPr>
          <p:cNvSpPr/>
          <p:nvPr/>
        </p:nvSpPr>
        <p:spPr>
          <a:xfrm>
            <a:off x="521208" y="1096378"/>
            <a:ext cx="316992" cy="329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10A93A2F-BAAD-5145-D027-B55785F595EB}"/>
              </a:ext>
            </a:extLst>
          </p:cNvPr>
          <p:cNvSpPr/>
          <p:nvPr/>
        </p:nvSpPr>
        <p:spPr>
          <a:xfrm>
            <a:off x="4611624" y="1096377"/>
            <a:ext cx="316992" cy="329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2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293</Words>
  <Application>Microsoft Office PowerPoint</Application>
  <PresentationFormat>Široki zaslon</PresentationFormat>
  <Paragraphs>35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Mjesno i pojasno vrijeme</vt:lpstr>
      <vt:lpstr>Mjesno vrijeme</vt:lpstr>
      <vt:lpstr>Pojasno vrijeme</vt:lpstr>
      <vt:lpstr>PowerPoint prezentacija</vt:lpstr>
      <vt:lpstr>Hrvatska i pojasno vrijeme</vt:lpstr>
      <vt:lpstr>Datumska granica</vt:lpstr>
      <vt:lpstr>Razlika između mjesnog i pojasnog vremena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2022-09-05T10:12:30Z</dcterms:modified>
</cp:coreProperties>
</file>